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240" y="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283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621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01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520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225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02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884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983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324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355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382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40640-C81C-4718-B1E3-8B2A58F0C67C}" type="datetimeFigureOut">
              <a:rPr lang="th-TH" smtClean="0"/>
              <a:t>01/06/65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B73F-ED2F-4508-A54D-F66D2D129F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509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6">
            <a:extLst>
              <a:ext uri="{FF2B5EF4-FFF2-40B4-BE49-F238E27FC236}">
                <a16:creationId xmlns:a16="http://schemas.microsoft.com/office/drawing/2014/main" id="{B478BA23-9DB9-BF96-601E-10612B4EA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462240"/>
              </p:ext>
            </p:extLst>
          </p:nvPr>
        </p:nvGraphicFramePr>
        <p:xfrm>
          <a:off x="1682496" y="707886"/>
          <a:ext cx="7269480" cy="5629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370">
                  <a:extLst>
                    <a:ext uri="{9D8B030D-6E8A-4147-A177-3AD203B41FA5}">
                      <a16:colId xmlns:a16="http://schemas.microsoft.com/office/drawing/2014/main" val="3175690626"/>
                    </a:ext>
                  </a:extLst>
                </a:gridCol>
                <a:gridCol w="1817370">
                  <a:extLst>
                    <a:ext uri="{9D8B030D-6E8A-4147-A177-3AD203B41FA5}">
                      <a16:colId xmlns:a16="http://schemas.microsoft.com/office/drawing/2014/main" val="777644088"/>
                    </a:ext>
                  </a:extLst>
                </a:gridCol>
                <a:gridCol w="1817370">
                  <a:extLst>
                    <a:ext uri="{9D8B030D-6E8A-4147-A177-3AD203B41FA5}">
                      <a16:colId xmlns:a16="http://schemas.microsoft.com/office/drawing/2014/main" val="4231401201"/>
                    </a:ext>
                  </a:extLst>
                </a:gridCol>
                <a:gridCol w="1817370">
                  <a:extLst>
                    <a:ext uri="{9D8B030D-6E8A-4147-A177-3AD203B41FA5}">
                      <a16:colId xmlns:a16="http://schemas.microsoft.com/office/drawing/2014/main" val="1197785253"/>
                    </a:ext>
                  </a:extLst>
                </a:gridCol>
              </a:tblGrid>
              <a:tr h="359725"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ระดับชั้นเรียน</a:t>
                      </a:r>
                    </a:p>
                  </a:txBody>
                  <a:tcPr marL="35609" marR="35609" marT="17805" marB="17805" anchor="ctr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เพศ</a:t>
                      </a:r>
                    </a:p>
                  </a:txBody>
                  <a:tcPr marL="35609" marR="35609" marT="17805" marB="17805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100" dirty="0"/>
                    </a:p>
                  </a:txBody>
                  <a:tcPr marL="35609" marR="35609" marT="17805" marB="1780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</a:t>
                      </a:r>
                    </a:p>
                  </a:txBody>
                  <a:tcPr marL="35609" marR="35609" marT="17805" marB="17805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371404"/>
                  </a:ext>
                </a:extLst>
              </a:tr>
              <a:tr h="359725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ชาย</a:t>
                      </a:r>
                    </a:p>
                  </a:txBody>
                  <a:tcPr marL="35609" marR="35609" marT="17805" marB="17805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หญิง</a:t>
                      </a:r>
                    </a:p>
                  </a:txBody>
                  <a:tcPr marL="35609" marR="35609" marT="17805" marB="17805" anchor="ctr">
                    <a:solidFill>
                      <a:schemeClr val="accent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100" dirty="0"/>
                    </a:p>
                  </a:txBody>
                  <a:tcPr marL="35609" marR="35609" marT="17805" marB="17805"/>
                </a:tc>
                <a:extLst>
                  <a:ext uri="{0D108BD9-81ED-4DB2-BD59-A6C34878D82A}">
                    <a16:rowId xmlns:a16="http://schemas.microsoft.com/office/drawing/2014/main" val="3101873607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อนุบาล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3696819185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อนุบาล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7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655820603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</a:t>
                      </a: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11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15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2714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12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757024709"/>
                  </a:ext>
                </a:extLst>
              </a:tr>
              <a:tr h="552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 algn="ctr"/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2516525349"/>
                  </a:ext>
                </a:extLst>
              </a:tr>
              <a:tr h="552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 algn="ctr"/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15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24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1145426150"/>
                  </a:ext>
                </a:extLst>
              </a:tr>
              <a:tr h="552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4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 algn="ctr"/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3453143230"/>
                  </a:ext>
                </a:extLst>
              </a:tr>
              <a:tr h="552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5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 algn="ctr"/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8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18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3950891540"/>
                  </a:ext>
                </a:extLst>
              </a:tr>
              <a:tr h="552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ชั้นประถมศึกษาปีที่ </a:t>
                      </a:r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 algn="ctr"/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8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9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17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/>
                </a:tc>
                <a:extLst>
                  <a:ext uri="{0D108BD9-81ED-4DB2-BD59-A6C34878D82A}">
                    <a16:rowId xmlns:a16="http://schemas.microsoft.com/office/drawing/2014/main" val="1602011172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</a:t>
                      </a: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52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51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103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62480"/>
                  </a:ext>
                </a:extLst>
              </a:tr>
              <a:tr h="35757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รวมทั้งหมด</a:t>
                      </a:r>
                    </a:p>
                  </a:txBody>
                  <a:tcPr marL="35609" marR="35609" marT="17805" marB="1780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63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66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129</a:t>
                      </a:r>
                      <a:endParaRPr lang="th-TH" sz="1600" b="1" dirty="0"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</a:txBody>
                  <a:tcPr marL="35609" marR="35609" marT="17805" marB="17805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386081"/>
                  </a:ext>
                </a:extLst>
              </a:tr>
            </a:tbl>
          </a:graphicData>
        </a:graphic>
      </p:graphicFrame>
      <p:sp>
        <p:nvSpPr>
          <p:cNvPr id="7" name="แผนผังลำดับงาน: สิ้นสุด 6">
            <a:extLst>
              <a:ext uri="{FF2B5EF4-FFF2-40B4-BE49-F238E27FC236}">
                <a16:creationId xmlns:a16="http://schemas.microsoft.com/office/drawing/2014/main" id="{F00D8707-D841-A5BC-D6C0-1EB8503DAF0D}"/>
              </a:ext>
            </a:extLst>
          </p:cNvPr>
          <p:cNvSpPr/>
          <p:nvPr/>
        </p:nvSpPr>
        <p:spPr>
          <a:xfrm>
            <a:off x="2898648" y="76223"/>
            <a:ext cx="4892040" cy="584775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E52E66D1-123C-11E5-BE28-ADF692064A7F}"/>
              </a:ext>
            </a:extLst>
          </p:cNvPr>
          <p:cNvSpPr txBox="1"/>
          <p:nvPr/>
        </p:nvSpPr>
        <p:spPr>
          <a:xfrm>
            <a:off x="3153015" y="76224"/>
            <a:ext cx="4328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273C8F"/>
                </a:solidFill>
                <a:effectLst>
                  <a:glow rad="127000">
                    <a:schemeClr val="bg1"/>
                  </a:glow>
                </a:effectLst>
                <a:latin typeface="EucrosiaUPC" panose="02020603050405020304" pitchFamily="18" charset="-34"/>
                <a:cs typeface="EucrosiaUPC" panose="02020603050405020304" pitchFamily="18" charset="-34"/>
              </a:rPr>
              <a:t>ข้อมูลนักเรียน ปีการศึกษา ๒๕๖๕</a:t>
            </a:r>
          </a:p>
        </p:txBody>
      </p:sp>
    </p:spTree>
    <p:extLst>
      <p:ext uri="{BB962C8B-B14F-4D97-AF65-F5344CB8AC3E}">
        <p14:creationId xmlns:p14="http://schemas.microsoft.com/office/powerpoint/2010/main" val="208937338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82</Words>
  <Application>Microsoft Office PowerPoint</Application>
  <PresentationFormat>กระดาษ A4 (210x297 มม.)</PresentationFormat>
  <Paragraphs>50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EucrosiaUPC</vt:lpstr>
      <vt:lpstr>TH SarabunIT๙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ปรียา แสวงแก้ว</dc:creator>
  <cp:lastModifiedBy>ปรียา แสวงแก้ว</cp:lastModifiedBy>
  <cp:revision>1</cp:revision>
  <cp:lastPrinted>2022-06-01T08:01:15Z</cp:lastPrinted>
  <dcterms:created xsi:type="dcterms:W3CDTF">2022-06-01T08:01:00Z</dcterms:created>
  <dcterms:modified xsi:type="dcterms:W3CDTF">2022-06-01T08:19:09Z</dcterms:modified>
</cp:coreProperties>
</file>